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5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20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4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30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2F396888-A9E5-0643-BC9A-97D92A179423}" type="datetimeFigureOut">
              <a:rPr lang="en-US" smtClean="0"/>
              <a:pPr/>
              <a:t>6/15/10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332B351-4E1A-7F46-AF24-0DB29171FA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26/449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7" y="3012142"/>
            <a:ext cx="7716838" cy="361731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full stop that draws attention to the words that follow.</a:t>
            </a:r>
          </a:p>
          <a:p>
            <a:r>
              <a:rPr lang="en-US" dirty="0" smtClean="0"/>
              <a:t>Placed only at the end of an Independent Clause.</a:t>
            </a:r>
          </a:p>
          <a:p>
            <a:r>
              <a:rPr lang="en-US" dirty="0" smtClean="0"/>
              <a:t>Introduces:</a:t>
            </a:r>
          </a:p>
          <a:p>
            <a:pPr lvl="1"/>
            <a:r>
              <a:rPr lang="en-US" dirty="0" smtClean="0"/>
              <a:t>A List</a:t>
            </a:r>
          </a:p>
          <a:p>
            <a:pPr lvl="1"/>
            <a:r>
              <a:rPr lang="en-US" dirty="0" smtClean="0"/>
              <a:t>An Appositive </a:t>
            </a:r>
            <a:r>
              <a:rPr lang="en-US" i="1" dirty="0" smtClean="0"/>
              <a:t>(a word/group of words that renames the noun or pronoun preceding it.)</a:t>
            </a:r>
          </a:p>
          <a:p>
            <a:pPr lvl="1"/>
            <a:r>
              <a:rPr lang="en-US" dirty="0" smtClean="0"/>
              <a:t>A Quotation</a:t>
            </a:r>
          </a:p>
          <a:p>
            <a:r>
              <a:rPr lang="en-US" dirty="0" smtClean="0"/>
              <a:t>Quick Reference 26.1 (Colon Patterns).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Colon </a:t>
            </a:r>
            <a:r>
              <a:rPr lang="en-US" i="1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When using between two independent clauses.</a:t>
            </a:r>
          </a:p>
          <a:p>
            <a:r>
              <a:rPr lang="en-US" dirty="0" smtClean="0"/>
              <a:t>We will never forget the fist time we made dinner together:  </a:t>
            </a:r>
            <a:r>
              <a:rPr lang="en-US" dirty="0" err="1" smtClean="0"/>
              <a:t>H(h)e</a:t>
            </a:r>
            <a:r>
              <a:rPr lang="en-US" dirty="0" smtClean="0"/>
              <a:t> got stomach poisoning and was too sick to go to work for four days.</a:t>
            </a:r>
          </a:p>
          <a:p>
            <a:r>
              <a:rPr lang="en-US" dirty="0" smtClean="0"/>
              <a:t>Standard Formats</a:t>
            </a:r>
          </a:p>
          <a:p>
            <a:pPr lvl="1"/>
            <a:r>
              <a:rPr lang="en-US" dirty="0" smtClean="0"/>
              <a:t>Title and Subtitle</a:t>
            </a:r>
          </a:p>
          <a:p>
            <a:pPr lvl="1"/>
            <a:r>
              <a:rPr lang="en-US" dirty="0" smtClean="0"/>
              <a:t>Hours, minutes, and seconds</a:t>
            </a:r>
          </a:p>
          <a:p>
            <a:pPr lvl="1"/>
            <a:r>
              <a:rPr lang="en-US" dirty="0" smtClean="0"/>
              <a:t>Bible Chapters and verses</a:t>
            </a:r>
          </a:p>
          <a:p>
            <a:pPr lvl="1"/>
            <a:r>
              <a:rPr lang="en-US" dirty="0" smtClean="0"/>
              <a:t>Memos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Wrong Colon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NOT with Dependent Clauses</a:t>
            </a:r>
          </a:p>
          <a:p>
            <a:r>
              <a:rPr lang="en-US" dirty="0" smtClean="0"/>
              <a:t>The cook bought:  eggs, milk, cheese, and bread.</a:t>
            </a:r>
          </a:p>
          <a:p>
            <a:r>
              <a:rPr lang="en-US" dirty="0" smtClean="0"/>
              <a:t>WRONG</a:t>
            </a:r>
          </a:p>
          <a:p>
            <a:r>
              <a:rPr lang="en-US" dirty="0" smtClean="0"/>
              <a:t>The cook bought eggs, milk, cheese, and bread.</a:t>
            </a:r>
          </a:p>
          <a:p>
            <a:r>
              <a:rPr lang="en-US" dirty="0" smtClean="0"/>
              <a:t>CORRECT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Wrong Colon </a:t>
            </a:r>
            <a:r>
              <a:rPr lang="en-US" i="1" dirty="0" smtClean="0"/>
              <a:t>continued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NOT with lead-in words:</a:t>
            </a:r>
          </a:p>
          <a:p>
            <a:r>
              <a:rPr lang="en-US" dirty="0" smtClean="0"/>
              <a:t>The health board discussed many problems such as:  poor water quality, aging sewage treatment systems, and the lack of alternative water supplies.</a:t>
            </a:r>
          </a:p>
          <a:p>
            <a:r>
              <a:rPr lang="en-US" dirty="0" smtClean="0"/>
              <a:t>WRONG</a:t>
            </a:r>
          </a:p>
          <a:p>
            <a:r>
              <a:rPr lang="en-US" dirty="0" smtClean="0"/>
              <a:t>The health board discussed poor water quality, ….</a:t>
            </a:r>
          </a:p>
          <a:p>
            <a:r>
              <a:rPr lang="en-US" dirty="0" smtClean="0"/>
              <a:t>CORRECT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26-1 / 453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88</TotalTime>
  <Words>209</Words>
  <Application>Microsoft Macintosh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Sky</vt:lpstr>
      <vt:lpstr>Colons</vt:lpstr>
      <vt:lpstr>The Colon</vt:lpstr>
      <vt:lpstr>The Colon continued</vt:lpstr>
      <vt:lpstr>A Wrong Colon</vt:lpstr>
      <vt:lpstr>A Wrong Colon continued </vt:lpstr>
      <vt:lpstr>Exercise</vt:lpstr>
    </vt:vector>
  </TitlesOfParts>
  <Company>Killeen Independent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Colons</dc:title>
  <dc:creator>KISD</dc:creator>
  <cp:lastModifiedBy>KISD</cp:lastModifiedBy>
  <cp:revision>3</cp:revision>
  <dcterms:created xsi:type="dcterms:W3CDTF">2010-06-15T23:16:23Z</dcterms:created>
  <dcterms:modified xsi:type="dcterms:W3CDTF">2010-06-15T23:30:33Z</dcterms:modified>
</cp:coreProperties>
</file>